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B37141-6BA5-4EDE-9EA8-6EE786E9B4FE}" v="32" dt="2020-06-25T18:20:19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ppert Roberts" userId="5cf50e34aa36a5c6" providerId="LiveId" clId="{D7B37141-6BA5-4EDE-9EA8-6EE786E9B4FE}"/>
    <pc:docChg chg="undo custSel addSld delSld modSld sldOrd">
      <pc:chgData name="Rippert Roberts" userId="5cf50e34aa36a5c6" providerId="LiveId" clId="{D7B37141-6BA5-4EDE-9EA8-6EE786E9B4FE}" dt="2020-06-26T00:57:12.136" v="57"/>
      <pc:docMkLst>
        <pc:docMk/>
      </pc:docMkLst>
      <pc:sldChg chg="delSp del mod">
        <pc:chgData name="Rippert Roberts" userId="5cf50e34aa36a5c6" providerId="LiveId" clId="{D7B37141-6BA5-4EDE-9EA8-6EE786E9B4FE}" dt="2020-06-25T16:08:21.155" v="1" actId="2696"/>
        <pc:sldMkLst>
          <pc:docMk/>
          <pc:sldMk cId="1564693854" sldId="256"/>
        </pc:sldMkLst>
        <pc:picChg chg="del">
          <ac:chgData name="Rippert Roberts" userId="5cf50e34aa36a5c6" providerId="LiveId" clId="{D7B37141-6BA5-4EDE-9EA8-6EE786E9B4FE}" dt="2020-06-25T16:08:08.522" v="0" actId="478"/>
          <ac:picMkLst>
            <pc:docMk/>
            <pc:sldMk cId="1564693854" sldId="256"/>
            <ac:picMk id="5" creationId="{00000000-0000-0000-0000-000000000000}"/>
          </ac:picMkLst>
        </pc:picChg>
      </pc:sldChg>
      <pc:sldChg chg="modSp add del mod ord">
        <pc:chgData name="Rippert Roberts" userId="5cf50e34aa36a5c6" providerId="LiveId" clId="{D7B37141-6BA5-4EDE-9EA8-6EE786E9B4FE}" dt="2020-06-26T00:57:12.136" v="57"/>
        <pc:sldMkLst>
          <pc:docMk/>
          <pc:sldMk cId="1158452522" sldId="257"/>
        </pc:sldMkLst>
        <pc:spChg chg="mod">
          <ac:chgData name="Rippert Roberts" userId="5cf50e34aa36a5c6" providerId="LiveId" clId="{D7B37141-6BA5-4EDE-9EA8-6EE786E9B4FE}" dt="2020-06-25T16:10:16.527" v="46" actId="14100"/>
          <ac:spMkLst>
            <pc:docMk/>
            <pc:sldMk cId="1158452522" sldId="257"/>
            <ac:spMk id="2" creationId="{00000000-0000-0000-0000-000000000000}"/>
          </ac:spMkLst>
        </pc:spChg>
        <pc:picChg chg="mod">
          <ac:chgData name="Rippert Roberts" userId="5cf50e34aa36a5c6" providerId="LiveId" clId="{D7B37141-6BA5-4EDE-9EA8-6EE786E9B4FE}" dt="2020-06-25T18:20:19.581" v="53" actId="14100"/>
          <ac:picMkLst>
            <pc:docMk/>
            <pc:sldMk cId="1158452522" sldId="257"/>
            <ac:picMk id="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3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4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4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7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0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8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5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8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980E4-B6DC-4AB9-9061-445DB3E89D3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7091-9310-40D6-AC63-F8FB90B6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7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279"/>
            <a:ext cx="10515600" cy="1149293"/>
          </a:xfrm>
        </p:spPr>
        <p:txBody>
          <a:bodyPr/>
          <a:lstStyle/>
          <a:p>
            <a:r>
              <a:rPr lang="en-US" dirty="0"/>
              <a:t>                 Becoming Anti-Racist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305" y="1048624"/>
            <a:ext cx="6400801" cy="5717097"/>
          </a:xfrm>
          <a:prstGeom prst="rect">
            <a:avLst/>
          </a:prstGeom>
        </p:spPr>
      </p:pic>
      <p:sp>
        <p:nvSpPr>
          <p:cNvPr id="4" name="AutoShape 2" descr="https://thecloudi.sharepoint.us/sites/connect/_layouts/15/getpreview.ashx?resolution=3&amp;guidSite=051ecf94895e40da99eeded4c838eb03&amp;guidWeb=26382a89926946bb930810fc03040c73&amp;guidFile=11a5e0986a3f4f14a0a442ddd8b38f57&amp;clientType=modernWeb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thecloudi.sharepoint.us/sites/connect/_layouts/15/getpreview.ashx?resolution=3&amp;guidSite=051ecf94895e40da99eeded4c838eb03&amp;guidWeb=26382a89926946bb930810fc03040c73&amp;guidFile=11a5e0986a3f4f14a0a442ddd8b38f57&amp;clientType=modernWeb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5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 Becoming Anti-Racist</vt:lpstr>
    </vt:vector>
  </TitlesOfParts>
  <Company>GDIT,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Rippert</dc:creator>
  <cp:lastModifiedBy>Rippert Roberts</cp:lastModifiedBy>
  <cp:revision>1</cp:revision>
  <dcterms:created xsi:type="dcterms:W3CDTF">2020-06-25T15:44:31Z</dcterms:created>
  <dcterms:modified xsi:type="dcterms:W3CDTF">2020-06-26T00:57:12Z</dcterms:modified>
</cp:coreProperties>
</file>